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8" r:id="rId3"/>
    <p:sldId id="269" r:id="rId4"/>
    <p:sldId id="267" r:id="rId5"/>
    <p:sldId id="261" r:id="rId6"/>
    <p:sldId id="258" r:id="rId7"/>
    <p:sldId id="266" r:id="rId8"/>
    <p:sldId id="257" r:id="rId9"/>
    <p:sldId id="259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«Веселое путешествие»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484785"/>
            <a:ext cx="6034617" cy="4824535"/>
          </a:xfrm>
        </p:spPr>
      </p:pic>
    </p:spTree>
    <p:extLst>
      <p:ext uri="{BB962C8B-B14F-4D97-AF65-F5344CB8AC3E}">
        <p14:creationId xmlns:p14="http://schemas.microsoft.com/office/powerpoint/2010/main" val="147616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09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1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460851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63" y="0"/>
            <a:ext cx="3024337" cy="288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575" y="3956574"/>
            <a:ext cx="3024187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87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65"/>
          <a:stretch/>
        </p:blipFill>
        <p:spPr bwMode="auto">
          <a:xfrm>
            <a:off x="755576" y="404664"/>
            <a:ext cx="7848872" cy="59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30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26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91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3999" cy="705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35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76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37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50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23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4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«Веселое путешествие»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фикс1</dc:creator>
  <cp:lastModifiedBy>ret</cp:lastModifiedBy>
  <cp:revision>11</cp:revision>
  <dcterms:created xsi:type="dcterms:W3CDTF">2018-03-03T08:18:47Z</dcterms:created>
  <dcterms:modified xsi:type="dcterms:W3CDTF">2021-12-13T09:34:20Z</dcterms:modified>
</cp:coreProperties>
</file>